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681" r:id="rId3"/>
    <p:sldId id="1185" r:id="rId4"/>
    <p:sldId id="1275" r:id="rId5"/>
    <p:sldId id="1192" r:id="rId6"/>
    <p:sldId id="1276" r:id="rId7"/>
    <p:sldId id="1277" r:id="rId8"/>
    <p:sldId id="1291" r:id="rId9"/>
    <p:sldId id="1278" r:id="rId10"/>
    <p:sldId id="1279" r:id="rId11"/>
    <p:sldId id="1280" r:id="rId12"/>
    <p:sldId id="1281" r:id="rId13"/>
    <p:sldId id="1284" r:id="rId14"/>
    <p:sldId id="1292" r:id="rId15"/>
    <p:sldId id="1285" r:id="rId16"/>
    <p:sldId id="1286" r:id="rId17"/>
    <p:sldId id="1287" r:id="rId18"/>
    <p:sldId id="1288" r:id="rId19"/>
    <p:sldId id="1289" r:id="rId20"/>
    <p:sldId id="1290" r:id="rId21"/>
    <p:sldId id="1293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7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7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24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57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18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46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9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3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38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0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92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1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5/16/2024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45950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：開發環境安裝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及測試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47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下載對應版本的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https://docs.anaconda.com/free/miniconda/index.html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1FACB4-9E44-2014-4C44-FE4BDB2B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4" y="2579206"/>
            <a:ext cx="8556771" cy="39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60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08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628989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請參閱本課程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的首頁及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issues</a:t>
            </a: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工具的安裝</a:t>
            </a:r>
          </a:p>
        </p:txBody>
      </p:sp>
    </p:spTree>
    <p:extLst>
      <p:ext uri="{BB962C8B-B14F-4D97-AF65-F5344CB8AC3E}">
        <p14:creationId xmlns:p14="http://schemas.microsoft.com/office/powerpoint/2010/main" val="687338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開發虛擬環境安裝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60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進入任何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it-IT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conda create -n linebot python=3.12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安裝完畢之後，輸入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pip install Flask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pyngrok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line-bot-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requests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openai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上述在</a:t>
            </a:r>
            <a:r>
              <a:rPr kumimoji="1" lang="en-US" altLang="zh-TW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中可能不會被執行</a:t>
            </a:r>
            <a:endParaRPr kumimoji="1" lang="en-US" altLang="zh-TW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</p:spTree>
    <p:extLst>
      <p:ext uri="{BB962C8B-B14F-4D97-AF65-F5344CB8AC3E}">
        <p14:creationId xmlns:p14="http://schemas.microsoft.com/office/powerpoint/2010/main" val="41038302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pic>
        <p:nvPicPr>
          <p:cNvPr id="6" name="Record_2024_05_11_13_00_41_6">
            <a:hlinkClick r:id="" action="ppaction://media"/>
            <a:extLst>
              <a:ext uri="{FF2B5EF4-FFF2-40B4-BE49-F238E27FC236}">
                <a16:creationId xmlns:a16="http://schemas.microsoft.com/office/drawing/2014/main" id="{D7FE1385-A8D1-4769-030A-734BCBA2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84" y="1374369"/>
            <a:ext cx="8684781" cy="49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9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的安裝及設定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077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2254861" y="201003"/>
            <a:ext cx="450675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Record_2024_05_11_13_09_26_117">
            <a:hlinkClick r:id="" action="ppaction://media"/>
            <a:extLst>
              <a:ext uri="{FF2B5EF4-FFF2-40B4-BE49-F238E27FC236}">
                <a16:creationId xmlns:a16="http://schemas.microsoft.com/office/drawing/2014/main" id="{988A4413-017B-CACF-A3E4-555AAB73A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08" y="1401260"/>
            <a:ext cx="8724659" cy="49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1423498" y="201003"/>
            <a:ext cx="608941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外掛程式安裝</a:t>
            </a:r>
          </a:p>
        </p:txBody>
      </p:sp>
      <p:pic>
        <p:nvPicPr>
          <p:cNvPr id="4" name="Record_2024_05_11_13_14_44_793">
            <a:hlinkClick r:id="" action="ppaction://media"/>
            <a:extLst>
              <a:ext uri="{FF2B5EF4-FFF2-40B4-BE49-F238E27FC236}">
                <a16:creationId xmlns:a16="http://schemas.microsoft.com/office/drawing/2014/main" id="{4C26F698-65F2-4E08-659E-D02774D2C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40" y="1411509"/>
            <a:ext cx="8890725" cy="5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虛擬環境的重要性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開發虛擬環境安裝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安裝及設定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96340" y="304800"/>
            <a:ext cx="70637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、開發環境安裝及測試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62898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中正確執行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0201_TestEnv.ipyny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即正確完成安裝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45029" y="304800"/>
            <a:ext cx="669834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檢查所有環境安裝完成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8172B8-CB03-844B-62E4-2A0A4862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0" y="2772265"/>
            <a:ext cx="5083632" cy="40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190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虛擬環境的重要性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為例子，一學期會有很多作業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每個作業需要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的套件都不同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如果把所有套件都安裝，系統會很腫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版本無法共存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有些程式需要固定版本的套件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什麼是虛擬環境？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C4EC0-A690-A610-952B-F12D8C8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1" y="3050876"/>
            <a:ext cx="8749717" cy="2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不同套件版本問題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E0F47-B97F-4740-534C-82195D76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3118838"/>
            <a:ext cx="8758106" cy="21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628989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每寫一套程式，就建立一個環境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環境互相完全隔離，不會影響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不同環境可以有不同的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不同環境可以有同一個套件但不同版本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每個環境稱為虛擬環境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中最常用的就是利用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工具來建立虛擬環境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最常見的是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，但太擁腫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精簡版的稱為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1/5</a:t>
            </a: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什麼是虛擬環境？</a:t>
            </a:r>
          </a:p>
        </p:txBody>
      </p:sp>
    </p:spTree>
    <p:extLst>
      <p:ext uri="{BB962C8B-B14F-4D97-AF65-F5344CB8AC3E}">
        <p14:creationId xmlns:p14="http://schemas.microsoft.com/office/powerpoint/2010/main" val="28245242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miniconda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32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C9461-502A-7593-3420-1446CE71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75" y="2734496"/>
            <a:ext cx="6434356" cy="40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651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399</Words>
  <Application>Microsoft Office PowerPoint</Application>
  <PresentationFormat>如螢幕大小 (4:3)</PresentationFormat>
  <Paragraphs>78</Paragraphs>
  <Slides>20</Slides>
  <Notes>20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Wingdings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77</cp:revision>
  <dcterms:created xsi:type="dcterms:W3CDTF">2024-05-09T05:53:07Z</dcterms:created>
  <dcterms:modified xsi:type="dcterms:W3CDTF">2024-05-15T18:04:22Z</dcterms:modified>
</cp:coreProperties>
</file>